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168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862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321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492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05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44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87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355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15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499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223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07E6-7868-4D38-9D07-541DB616F8F7}" type="datetimeFigureOut">
              <a:rPr lang="hr-HR" smtClean="0"/>
              <a:t>5.12.2018.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16414-6061-4B06-BB31-FD2660F17E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496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7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9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29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4" y="0"/>
            <a:ext cx="91752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78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6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Mateja</dc:creator>
  <cp:lastModifiedBy>Mateja</cp:lastModifiedBy>
  <cp:revision>3</cp:revision>
  <dcterms:created xsi:type="dcterms:W3CDTF">2018-12-05T20:07:06Z</dcterms:created>
  <dcterms:modified xsi:type="dcterms:W3CDTF">2018-12-05T20:32:38Z</dcterms:modified>
</cp:coreProperties>
</file>